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1" Type="http://schemas.openxmlformats.org/officeDocument/2006/relationships/officeDocument" Target="ppt/presentation.xml"/><Relationship Id="rId4" Type="http://schemas.openxmlformats.org/officeDocument/2006/relationships/extended-properties" Target="docProps/app.xml"/><Relationship Id="rId5" Type="http://schemas.openxmlformats.org/package/2006/relationships/metadata/thumbnail" Target="docProps/thumbnail.jpeg"/>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35" autoAdjust="0"/>
    <p:restoredTop sz="94660"/>
  </p:normalViewPr>
  <p:slideViewPr>
    <p:cSldViewPr snapToGrid="0">
      <p:cViewPr varScale="1">
        <p:scale>
          <a:sx n="101" d="100"/>
          <a:sy n="101" d="100"/>
        </p:scale>
        <p:origin x="62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756C6-D43C-68CA-2B7F-A61B0D5A4CD3}"/>
              </a:ext>
            </a:extLst>
          </p:cNvPr>
          <p:cNvSpPr>
            <a:spLocks noGrp="1"/>
          </p:cNvSpPr>
          <p:nvPr>
            <p:ph type="ctrTitle"/>
          </p:nvPr>
        </p:nvSpPr>
        <p:spPr>
          <a:xfrm>
            <a:off x="2681081" y="1818102"/>
            <a:ext cx="6829838"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A8AA498F-367E-4ACC-D5BB-A7A6ABC4D9D4}"/>
              </a:ext>
            </a:extLst>
          </p:cNvPr>
          <p:cNvSpPr>
            <a:spLocks noGrp="1"/>
          </p:cNvSpPr>
          <p:nvPr>
            <p:ph type="subTitle" idx="1"/>
          </p:nvPr>
        </p:nvSpPr>
        <p:spPr>
          <a:xfrm>
            <a:off x="2681081" y="4357412"/>
            <a:ext cx="6829838" cy="1138927"/>
          </a:xfrm>
        </p:spPr>
        <p:txBody>
          <a:bodyPr>
            <a:normAutofit/>
          </a:bodyPr>
          <a:lstStyle>
            <a:lvl1pPr marL="0" indent="0" algn="ctr">
              <a:buNone/>
              <a:defRPr sz="1800">
                <a:solidFill>
                  <a:schemeClr val="tx1">
                    <a:lumMod val="50000"/>
                    <a:lumOff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989684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92033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0C48B-B27A-7BF9-3D2E-5505DA846C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F2F4893-71B3-F20E-E579-2E92EF739B1C}"/>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9380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822E7-30B9-60AB-8DBE-456E1B7A87F1}"/>
              </a:ext>
            </a:extLst>
          </p:cNvPr>
          <p:cNvSpPr>
            <a:spLocks noGrp="1"/>
          </p:cNvSpPr>
          <p:nvPr>
            <p:ph type="title"/>
          </p:nvPr>
        </p:nvSpPr>
        <p:spPr>
          <a:xfrm>
            <a:off x="831850" y="1709738"/>
            <a:ext cx="10515600" cy="2852737"/>
          </a:xfrm>
        </p:spPr>
        <p:txBody>
          <a:bodyPr anchor="b">
            <a:normAutofit/>
          </a:bodyPr>
          <a:lstStyle>
            <a:lvl1pPr>
              <a:defRPr sz="5000"/>
            </a:lvl1pPr>
          </a:lstStyle>
          <a:p>
            <a:r>
              <a:rPr lang="en-US" dirty="0"/>
              <a:t>Click to edit Master title style</a:t>
            </a:r>
          </a:p>
        </p:txBody>
      </p:sp>
      <p:sp>
        <p:nvSpPr>
          <p:cNvPr id="3" name="Text Placeholder 2">
            <a:extLst>
              <a:ext uri="{FF2B5EF4-FFF2-40B4-BE49-F238E27FC236}">
                <a16:creationId xmlns:a16="http://schemas.microsoft.com/office/drawing/2014/main" id="{4F4D62D9-7EA7-9E51-AEF8-A313EDD2BF97}"/>
              </a:ext>
            </a:extLst>
          </p:cNvPr>
          <p:cNvSpPr>
            <a:spLocks noGrp="1"/>
          </p:cNvSpPr>
          <p:nvPr>
            <p:ph type="body" idx="1"/>
          </p:nvPr>
        </p:nvSpPr>
        <p:spPr>
          <a:xfrm>
            <a:off x="831850" y="4589463"/>
            <a:ext cx="10515600" cy="1500187"/>
          </a:xfrm>
        </p:spPr>
        <p:txBody>
          <a:bodyPr/>
          <a:lstStyle>
            <a:lvl1pPr marL="0" indent="0">
              <a:buNone/>
              <a:defRPr sz="1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76626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72001-AE58-5A6D-8520-61DCC822AB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E6D156-38B3-BF48-D37A-16DD01C68144}"/>
              </a:ext>
            </a:extLst>
          </p:cNvPr>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BDA352AA-13B9-4FB6-AC03-5B64298DD0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17992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71162-90D8-A4F0-CE69-D40B65E56AB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F83172E-1539-F828-DC56-D39C8E73C1C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3087654-59EC-7012-A7AD-FB7DDAAF053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2856662-4AD4-1C08-53A0-11765B664D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4E619F-1E68-D092-04A2-B44B0F82C7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02545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F8EF0-F538-8009-5755-86CCC2504B1A}"/>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0905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705C5-46D2-0F48-0F18-8FE21F52D0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5A792E5-A4A0-406F-EBA9-E0757F0840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C198859-CB73-8182-5CED-62C10ECC0E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330666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5C532-ABEC-9234-39CA-C9E41A0A34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C0E1144-1A71-638A-E128-D906021F3B8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AC5DE7-5D44-9870-32AF-433E50DD37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950771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2" Type="http://schemas.openxmlformats.org/officeDocument/2006/relationships/image" Target="../media/background_20251217_095448.png"/>
</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96" rotWithShape="1">
          <a:blip r:embed="rId12">
            <a:extLst>
              <a:ext uri="{28A0092B-C50C-407E-A947-70E740481C1C}">
                <a14:useLocalDpi xmlns:a14="http://schemas.microsoft.com/office/drawing/2010/main" val="0"/>
              </a:ext>
            </a:extLst>
          </a:blip>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ED2CD2-7727-CB84-D5C2-DA532CD09875}"/>
              </a:ext>
            </a:extLst>
          </p:cNvPr>
          <p:cNvSpPr>
            <a:spLocks noGrp="1"/>
          </p:cNvSpPr>
          <p:nvPr>
            <p:ph type="title"/>
          </p:nvPr>
        </p:nvSpPr>
        <p:spPr>
          <a:xfrm>
            <a:off x="838200" y="365125"/>
            <a:ext cx="10515600" cy="1325563"/>
          </a:xfrm>
          <a:prstGeom prst="rect">
            <a:avLst/>
          </a:prstGeom>
          <a:solidFill>
            <a:schemeClr val="bg1"/>
          </a:solidFill>
          <a:ln>
            <a:solidFill>
              <a:schemeClr val="bg1">
                <a:lumMod val="85000"/>
              </a:schemeClr>
            </a:solidFill>
          </a:ln>
        </p:spPr>
        <p:txBody>
          <a:bodyPr vert="horz" lIns="228600" tIns="228600" rIns="228600" bIns="22860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649999AB-E7B1-CA21-40E1-9AE5F19E4B2B}"/>
              </a:ext>
            </a:extLst>
          </p:cNvPr>
          <p:cNvSpPr>
            <a:spLocks noGrp="1"/>
          </p:cNvSpPr>
          <p:nvPr>
            <p:ph type="body" idx="1"/>
          </p:nvPr>
        </p:nvSpPr>
        <p:spPr>
          <a:xfrm>
            <a:off x="838200" y="1825625"/>
            <a:ext cx="10515600" cy="4351338"/>
          </a:xfrm>
          <a:prstGeom prst="rect">
            <a:avLst/>
          </a:prstGeom>
          <a:solidFill>
            <a:schemeClr val="bg1"/>
          </a:solidFill>
          <a:ln>
            <a:solidFill>
              <a:schemeClr val="bg1">
                <a:lumMod val="85000"/>
              </a:schemeClr>
            </a:solidFill>
          </a:ln>
        </p:spPr>
        <p:txBody>
          <a:bodyPr vert="horz" lIns="228600" tIns="228600" rIns="228600" bIns="22860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F07939-4522-D10B-E4B9-87B9C8F683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19EF98-6908-472B-A0EC-EDEC29089A07}" type="datetimeFigureOut">
              <a:rPr lang="en-US" smtClean="0"/>
              <a:t>9/22/2025</a:t>
            </a:fld>
            <a:endParaRPr lang="en-US"/>
          </a:p>
        </p:txBody>
      </p:sp>
      <p:sp>
        <p:nvSpPr>
          <p:cNvPr id="5" name="Footer Placeholder 4">
            <a:extLst>
              <a:ext uri="{FF2B5EF4-FFF2-40B4-BE49-F238E27FC236}">
                <a16:creationId xmlns:a16="http://schemas.microsoft.com/office/drawing/2014/main" id="{31D42039-BB46-21DF-3875-0CA7F16F42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E93631E-41DA-89CF-451C-B046081EC8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4C6AF8-33DC-4F77-93B9-9D760B0804B8}" type="slidenum">
              <a:rPr lang="en-US" smtClean="0"/>
              <a:t>‹#›</a:t>
            </a:fld>
            <a:endParaRPr lang="en-US"/>
          </a:p>
        </p:txBody>
      </p:sp>
    </p:spTree>
    <p:extLst>
      <p:ext uri="{BB962C8B-B14F-4D97-AF65-F5344CB8AC3E}">
        <p14:creationId xmlns:p14="http://schemas.microsoft.com/office/powerpoint/2010/main" val="456525310"/>
      </p:ext>
    </p:extLst>
  </p:cSld>
  <p:clrMap bg1="lt1" tx1="dk1" bg2="lt2" tx2="dk2" accent1="accent1" accent2="accent2" accent3="accent3" accent4="accent4" accent5="accent5" accent6="accent6" hlink="hlink" folHlink="folHlink"/>
  <p:sldLayoutIdLst>
    <p:sldLayoutId id="2147483649" r:id="rId1"/>
    <p:sldLayoutId id="2147483655" r:id="rId2"/>
    <p:sldLayoutId id="2147483650" r:id="rId3"/>
    <p:sldLayoutId id="2147483651" r:id="rId4"/>
    <p:sldLayoutId id="2147483652" r:id="rId5"/>
    <p:sldLayoutId id="2147483653" r:id="rId6"/>
    <p:sldLayoutId id="2147483654"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8C618-25D6-8377-A24E-F67638014732}"/>
              </a:ext>
            </a:extLst>
          </p:cNvPr>
          <p:cNvSpPr>
            <a:spLocks noGrp="1"/>
          </p:cNvSpPr>
          <p:nvPr>
            <p:ph type="ctrTitle"/>
          </p:nvPr>
        </p:nvSpPr>
        <p:spPr/>
        <p:txBody>
          <a:bodyPr/>
          <a:lstStyle/>
          <a:p>
            <a:r>
              <a:rPr lang="en-US" dirty="0"/>
              <a:t>This is your presentation title</a:t>
            </a:r>
          </a:p>
        </p:txBody>
      </p:sp>
      <p:sp>
        <p:nvSpPr>
          <p:cNvPr id="3" name="Subtitle 2">
            <a:extLst>
              <a:ext uri="{FF2B5EF4-FFF2-40B4-BE49-F238E27FC236}">
                <a16:creationId xmlns:a16="http://schemas.microsoft.com/office/drawing/2014/main" id="{B7D3BCB1-CDDC-15C8-7133-507CF36AB2CF}"/>
              </a:ext>
            </a:extLst>
          </p:cNvPr>
          <p:cNvSpPr>
            <a:spLocks noGrp="1"/>
          </p:cNvSpPr>
          <p:nvPr>
            <p:ph type="subTitle" idx="1"/>
          </p:nvPr>
        </p:nvSpPr>
        <p:spPr/>
        <p:txBody>
          <a:bodyPr>
            <a:normAutofit fontScale="92500" lnSpcReduction="10000"/>
          </a:bodyPr>
          <a:lstStyle/>
          <a:p>
            <a:r>
              <a:rPr lang="en-US" dirty="0"/>
              <a:t>Add a subtitle that provides context such as the event name, project description, or the purpose of the presentation. You can also include your name, team, or date to make the slide look complete.</a:t>
            </a:r>
          </a:p>
        </p:txBody>
      </p:sp>
    </p:spTree>
    <p:extLst>
      <p:ext uri="{BB962C8B-B14F-4D97-AF65-F5344CB8AC3E}">
        <p14:creationId xmlns:p14="http://schemas.microsoft.com/office/powerpoint/2010/main" val="223304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20660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5B21D-3FA5-D396-E21D-0248A61C95DD}"/>
              </a:ext>
            </a:extLst>
          </p:cNvPr>
          <p:cNvSpPr>
            <a:spLocks noGrp="1"/>
          </p:cNvSpPr>
          <p:nvPr>
            <p:ph type="title"/>
          </p:nvPr>
        </p:nvSpPr>
        <p:spPr/>
        <p:txBody>
          <a:bodyPr/>
          <a:lstStyle/>
          <a:p>
            <a:r>
              <a:rPr lang="en-US" dirty="0"/>
              <a:t>Add your main idea or slide heading here</a:t>
            </a:r>
          </a:p>
        </p:txBody>
      </p:sp>
      <p:sp>
        <p:nvSpPr>
          <p:cNvPr id="3" name="Content Placeholder 2">
            <a:extLst>
              <a:ext uri="{FF2B5EF4-FFF2-40B4-BE49-F238E27FC236}">
                <a16:creationId xmlns:a16="http://schemas.microsoft.com/office/drawing/2014/main" id="{757C6B68-2989-FA76-1FFF-1D7378193C5C}"/>
              </a:ext>
            </a:extLst>
          </p:cNvPr>
          <p:cNvSpPr>
            <a:spLocks noGrp="1"/>
          </p:cNvSpPr>
          <p:nvPr>
            <p:ph idx="1"/>
          </p:nvPr>
        </p:nvSpPr>
        <p:spPr/>
        <p:txBody>
          <a:bodyPr>
            <a:normAutofit lnSpcReduction="10000"/>
          </a:bodyPr>
          <a:lstStyle/>
          <a:p>
            <a:pPr marL="0" indent="0">
              <a:buNone/>
            </a:pPr>
            <a:r>
              <a:rPr lang="en-US" dirty="0"/>
              <a:t>Use the large text box for supporting points, detailed explanations, or visuals that reinforce the main concept. </a:t>
            </a:r>
          </a:p>
          <a:p>
            <a:r>
              <a:rPr lang="en-US" dirty="0"/>
              <a:t>This is the most versatile slide layout—you can include the following to clearly communicate your message:</a:t>
            </a:r>
          </a:p>
          <a:p>
            <a:pPr lvl="1"/>
            <a:r>
              <a:rPr lang="en-US" dirty="0"/>
              <a:t>Text</a:t>
            </a:r>
          </a:p>
          <a:p>
            <a:pPr lvl="1"/>
            <a:r>
              <a:rPr lang="en-US" dirty="0"/>
              <a:t>Bullet points</a:t>
            </a:r>
          </a:p>
          <a:p>
            <a:pPr lvl="1"/>
            <a:r>
              <a:rPr lang="en-US" dirty="0"/>
              <a:t>Tables</a:t>
            </a:r>
          </a:p>
          <a:p>
            <a:pPr lvl="1"/>
            <a:r>
              <a:rPr lang="en-US" dirty="0"/>
              <a:t>Charts</a:t>
            </a:r>
          </a:p>
          <a:p>
            <a:pPr lvl="1"/>
            <a:r>
              <a:rPr lang="en-US" dirty="0"/>
              <a:t>Images</a:t>
            </a:r>
          </a:p>
          <a:p>
            <a:pPr lvl="1"/>
            <a:r>
              <a:rPr lang="en-US" dirty="0"/>
              <a:t>or Icons</a:t>
            </a:r>
          </a:p>
        </p:txBody>
      </p:sp>
    </p:spTree>
    <p:extLst>
      <p:ext uri="{BB962C8B-B14F-4D97-AF65-F5344CB8AC3E}">
        <p14:creationId xmlns:p14="http://schemas.microsoft.com/office/powerpoint/2010/main" val="3275683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88C9AB-3626-F215-C307-335C25A688B8}"/>
              </a:ext>
            </a:extLst>
          </p:cNvPr>
          <p:cNvSpPr>
            <a:spLocks noGrp="1"/>
          </p:cNvSpPr>
          <p:nvPr>
            <p:ph type="title"/>
          </p:nvPr>
        </p:nvSpPr>
        <p:spPr/>
        <p:txBody>
          <a:bodyPr/>
          <a:lstStyle/>
          <a:p>
            <a:r>
              <a:rPr lang="en-US" dirty="0"/>
              <a:t>Section Divider</a:t>
            </a:r>
          </a:p>
        </p:txBody>
      </p:sp>
      <p:sp>
        <p:nvSpPr>
          <p:cNvPr id="3" name="Text Placeholder 2">
            <a:extLst>
              <a:ext uri="{FF2B5EF4-FFF2-40B4-BE49-F238E27FC236}">
                <a16:creationId xmlns:a16="http://schemas.microsoft.com/office/drawing/2014/main" id="{EB826D37-3FBD-BD96-697D-146D7B367E77}"/>
              </a:ext>
            </a:extLst>
          </p:cNvPr>
          <p:cNvSpPr>
            <a:spLocks noGrp="1"/>
          </p:cNvSpPr>
          <p:nvPr>
            <p:ph type="body" idx="1"/>
          </p:nvPr>
        </p:nvSpPr>
        <p:spPr/>
        <p:txBody>
          <a:bodyPr>
            <a:normAutofit/>
          </a:bodyPr>
          <a:lstStyle/>
          <a:p>
            <a:r>
              <a:rPr lang="en-US" dirty="0"/>
              <a:t>Use this slide to introduce a new section or chapter of your presentation. Place the section name or theme in the main text box and consider adding a short description below that explains what the audience can expect in the upcoming slides. This helps to break up long presentations and give your audience a mental pause before moving on.</a:t>
            </a:r>
          </a:p>
        </p:txBody>
      </p:sp>
    </p:spTree>
    <p:extLst>
      <p:ext uri="{BB962C8B-B14F-4D97-AF65-F5344CB8AC3E}">
        <p14:creationId xmlns:p14="http://schemas.microsoft.com/office/powerpoint/2010/main" val="4079931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22E2F-37AF-FC23-4FE3-1B111E322828}"/>
              </a:ext>
            </a:extLst>
          </p:cNvPr>
          <p:cNvSpPr>
            <a:spLocks noGrp="1"/>
          </p:cNvSpPr>
          <p:nvPr>
            <p:ph type="title"/>
          </p:nvPr>
        </p:nvSpPr>
        <p:spPr/>
        <p:txBody>
          <a:bodyPr/>
          <a:lstStyle/>
          <a:p>
            <a:r>
              <a:rPr lang="en-US" dirty="0"/>
              <a:t>Two Content</a:t>
            </a:r>
          </a:p>
        </p:txBody>
      </p:sp>
      <p:sp>
        <p:nvSpPr>
          <p:cNvPr id="3" name="Content Placeholder 2">
            <a:extLst>
              <a:ext uri="{FF2B5EF4-FFF2-40B4-BE49-F238E27FC236}">
                <a16:creationId xmlns:a16="http://schemas.microsoft.com/office/drawing/2014/main" id="{4CC83DB5-27BE-A719-3CCC-E3A861795548}"/>
              </a:ext>
            </a:extLst>
          </p:cNvPr>
          <p:cNvSpPr>
            <a:spLocks noGrp="1"/>
          </p:cNvSpPr>
          <p:nvPr>
            <p:ph sz="half" idx="1"/>
          </p:nvPr>
        </p:nvSpPr>
        <p:spPr/>
        <p:txBody>
          <a:bodyPr/>
          <a:lstStyle/>
          <a:p>
            <a:r>
              <a:rPr lang="en-US" dirty="0"/>
              <a:t>Use this layout when you want to compare two sets of information side by side. Each placeholder can contain text, images, charts, or tables. </a:t>
            </a:r>
          </a:p>
        </p:txBody>
      </p:sp>
      <p:sp>
        <p:nvSpPr>
          <p:cNvPr id="4" name="Content Placeholder 3">
            <a:extLst>
              <a:ext uri="{FF2B5EF4-FFF2-40B4-BE49-F238E27FC236}">
                <a16:creationId xmlns:a16="http://schemas.microsoft.com/office/drawing/2014/main" id="{EE0D2876-852A-28D8-56E8-B398244A13FA}"/>
              </a:ext>
            </a:extLst>
          </p:cNvPr>
          <p:cNvSpPr>
            <a:spLocks noGrp="1"/>
          </p:cNvSpPr>
          <p:nvPr>
            <p:ph sz="half" idx="2"/>
          </p:nvPr>
        </p:nvSpPr>
        <p:spPr/>
        <p:txBody>
          <a:bodyPr/>
          <a:lstStyle/>
          <a:p>
            <a:r>
              <a:rPr lang="en-US" dirty="0"/>
              <a:t>This is helpful for showing pros and cons, before-and-after views, step-by-step processes, or any other concept that benefits from a direct comparison in two columns.</a:t>
            </a:r>
          </a:p>
        </p:txBody>
      </p:sp>
    </p:spTree>
    <p:extLst>
      <p:ext uri="{BB962C8B-B14F-4D97-AF65-F5344CB8AC3E}">
        <p14:creationId xmlns:p14="http://schemas.microsoft.com/office/powerpoint/2010/main" val="874551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BCB35-A881-247C-256F-17F05C73A9D3}"/>
              </a:ext>
            </a:extLst>
          </p:cNvPr>
          <p:cNvSpPr>
            <a:spLocks noGrp="1"/>
          </p:cNvSpPr>
          <p:nvPr>
            <p:ph type="title"/>
          </p:nvPr>
        </p:nvSpPr>
        <p:spPr/>
        <p:txBody>
          <a:bodyPr/>
          <a:lstStyle/>
          <a:p>
            <a:r>
              <a:rPr lang="en-US" dirty="0"/>
              <a:t>Comparison with Headline</a:t>
            </a:r>
          </a:p>
        </p:txBody>
      </p:sp>
      <p:sp>
        <p:nvSpPr>
          <p:cNvPr id="3" name="Text Placeholder 2">
            <a:extLst>
              <a:ext uri="{FF2B5EF4-FFF2-40B4-BE49-F238E27FC236}">
                <a16:creationId xmlns:a16="http://schemas.microsoft.com/office/drawing/2014/main" id="{6603F3AD-115E-AA87-F0D4-0890216BCF4B}"/>
              </a:ext>
            </a:extLst>
          </p:cNvPr>
          <p:cNvSpPr>
            <a:spLocks noGrp="1"/>
          </p:cNvSpPr>
          <p:nvPr>
            <p:ph type="body" idx="1"/>
          </p:nvPr>
        </p:nvSpPr>
        <p:spPr/>
        <p:txBody>
          <a:bodyPr/>
          <a:lstStyle/>
          <a:p>
            <a:r>
              <a:rPr lang="en-US" dirty="0"/>
              <a:t>Subject A</a:t>
            </a:r>
          </a:p>
        </p:txBody>
      </p:sp>
      <p:sp>
        <p:nvSpPr>
          <p:cNvPr id="4" name="Content Placeholder 3">
            <a:extLst>
              <a:ext uri="{FF2B5EF4-FFF2-40B4-BE49-F238E27FC236}">
                <a16:creationId xmlns:a16="http://schemas.microsoft.com/office/drawing/2014/main" id="{A951E6C6-83FF-8450-CD91-BCAEAEE91C57}"/>
              </a:ext>
            </a:extLst>
          </p:cNvPr>
          <p:cNvSpPr>
            <a:spLocks noGrp="1"/>
          </p:cNvSpPr>
          <p:nvPr>
            <p:ph sz="half" idx="2"/>
          </p:nvPr>
        </p:nvSpPr>
        <p:spPr/>
        <p:txBody>
          <a:bodyPr>
            <a:normAutofit/>
          </a:bodyPr>
          <a:lstStyle/>
          <a:p>
            <a:r>
              <a:rPr lang="en-US" dirty="0"/>
              <a:t>This layout provides both column titles and supporting text boxes, which makes it ideal for structured comparisons. Add a heading for each side, then fill in the content with details, features, or data points. </a:t>
            </a:r>
          </a:p>
        </p:txBody>
      </p:sp>
      <p:sp>
        <p:nvSpPr>
          <p:cNvPr id="5" name="Text Placeholder 4">
            <a:extLst>
              <a:ext uri="{FF2B5EF4-FFF2-40B4-BE49-F238E27FC236}">
                <a16:creationId xmlns:a16="http://schemas.microsoft.com/office/drawing/2014/main" id="{C69EC9AB-8885-78FC-6755-85F47A7FF2BC}"/>
              </a:ext>
            </a:extLst>
          </p:cNvPr>
          <p:cNvSpPr>
            <a:spLocks noGrp="1"/>
          </p:cNvSpPr>
          <p:nvPr>
            <p:ph type="body" sz="quarter" idx="3"/>
          </p:nvPr>
        </p:nvSpPr>
        <p:spPr/>
        <p:txBody>
          <a:bodyPr/>
          <a:lstStyle/>
          <a:p>
            <a:r>
              <a:rPr lang="en-US" dirty="0"/>
              <a:t>Subject B</a:t>
            </a:r>
          </a:p>
        </p:txBody>
      </p:sp>
      <p:sp>
        <p:nvSpPr>
          <p:cNvPr id="6" name="Content Placeholder 5">
            <a:extLst>
              <a:ext uri="{FF2B5EF4-FFF2-40B4-BE49-F238E27FC236}">
                <a16:creationId xmlns:a16="http://schemas.microsoft.com/office/drawing/2014/main" id="{5753B610-8542-FC53-48E4-DD124E1B7513}"/>
              </a:ext>
            </a:extLst>
          </p:cNvPr>
          <p:cNvSpPr>
            <a:spLocks noGrp="1"/>
          </p:cNvSpPr>
          <p:nvPr>
            <p:ph sz="quarter" idx="4"/>
          </p:nvPr>
        </p:nvSpPr>
        <p:spPr/>
        <p:txBody>
          <a:bodyPr>
            <a:normAutofit/>
          </a:bodyPr>
          <a:lstStyle/>
          <a:p>
            <a:r>
              <a:rPr lang="en-US" dirty="0"/>
              <a:t>This is especially useful when you want to highlight similarities and differences, advantages and disadvantages, or multiple options for decision-making.</a:t>
            </a:r>
          </a:p>
        </p:txBody>
      </p:sp>
    </p:spTree>
    <p:extLst>
      <p:ext uri="{BB962C8B-B14F-4D97-AF65-F5344CB8AC3E}">
        <p14:creationId xmlns:p14="http://schemas.microsoft.com/office/powerpoint/2010/main" val="4145460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2A856-5A01-381B-05ED-AE794C46313A}"/>
              </a:ext>
            </a:extLst>
          </p:cNvPr>
          <p:cNvSpPr>
            <a:spLocks noGrp="1"/>
          </p:cNvSpPr>
          <p:nvPr>
            <p:ph type="title"/>
          </p:nvPr>
        </p:nvSpPr>
        <p:spPr/>
        <p:txBody>
          <a:bodyPr/>
          <a:lstStyle/>
          <a:p>
            <a:r>
              <a:rPr lang="en-US" dirty="0"/>
              <a:t>Title Only.</a:t>
            </a:r>
          </a:p>
        </p:txBody>
      </p:sp>
    </p:spTree>
    <p:extLst>
      <p:ext uri="{BB962C8B-B14F-4D97-AF65-F5344CB8AC3E}">
        <p14:creationId xmlns:p14="http://schemas.microsoft.com/office/powerpoint/2010/main" val="1785093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CF771-11CB-5AF6-4459-1C2BC03CF96D}"/>
              </a:ext>
            </a:extLst>
          </p:cNvPr>
          <p:cNvSpPr>
            <a:spLocks noGrp="1"/>
          </p:cNvSpPr>
          <p:nvPr>
            <p:ph type="title"/>
          </p:nvPr>
        </p:nvSpPr>
        <p:spPr/>
        <p:txBody>
          <a:bodyPr/>
          <a:lstStyle/>
          <a:p>
            <a:r>
              <a:rPr lang="en-US" dirty="0"/>
              <a:t>Content with Caption</a:t>
            </a:r>
          </a:p>
        </p:txBody>
      </p:sp>
      <p:sp>
        <p:nvSpPr>
          <p:cNvPr id="3" name="Content Placeholder 2">
            <a:extLst>
              <a:ext uri="{FF2B5EF4-FFF2-40B4-BE49-F238E27FC236}">
                <a16:creationId xmlns:a16="http://schemas.microsoft.com/office/drawing/2014/main" id="{D7011AFC-8281-905D-E327-B9AEFBC19521}"/>
              </a:ext>
            </a:extLst>
          </p:cNvPr>
          <p:cNvSpPr>
            <a:spLocks noGrp="1"/>
          </p:cNvSpPr>
          <p:nvPr>
            <p:ph idx="1"/>
          </p:nvPr>
        </p:nvSpPr>
        <p:spPr/>
        <p:txBody>
          <a:bodyPr/>
          <a:lstStyle/>
          <a:p>
            <a:pPr marL="0" indent="0">
              <a:buNone/>
            </a:pPr>
            <a:r>
              <a:rPr lang="en-US" dirty="0"/>
              <a:t>“Main content being discussed. This can be a quote or an important call-out.”</a:t>
            </a:r>
          </a:p>
        </p:txBody>
      </p:sp>
      <p:sp>
        <p:nvSpPr>
          <p:cNvPr id="4" name="Text Placeholder 3">
            <a:extLst>
              <a:ext uri="{FF2B5EF4-FFF2-40B4-BE49-F238E27FC236}">
                <a16:creationId xmlns:a16="http://schemas.microsoft.com/office/drawing/2014/main" id="{F2C25998-37C9-B750-98E5-5ECEC1942A9E}"/>
              </a:ext>
            </a:extLst>
          </p:cNvPr>
          <p:cNvSpPr>
            <a:spLocks noGrp="1"/>
          </p:cNvSpPr>
          <p:nvPr>
            <p:ph type="body" sz="half" idx="2"/>
          </p:nvPr>
        </p:nvSpPr>
        <p:spPr/>
        <p:txBody>
          <a:bodyPr/>
          <a:lstStyle/>
          <a:p>
            <a:r>
              <a:rPr lang="en-US" dirty="0"/>
              <a:t>Use this layout when you want to highlight an image, chart, or diagram alongside an explanatory caption. The larger placeholder is designed for visuals while the smaller text box allows you to provide context, describe the image, or guide the audience’s interpretation. This is helpful for case studies, product showcases, or process illustrations.</a:t>
            </a:r>
          </a:p>
        </p:txBody>
      </p:sp>
    </p:spTree>
    <p:extLst>
      <p:ext uri="{BB962C8B-B14F-4D97-AF65-F5344CB8AC3E}">
        <p14:creationId xmlns:p14="http://schemas.microsoft.com/office/powerpoint/2010/main" val="3479954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09FD6-2FDC-CE01-7F24-1354B78D428A}"/>
              </a:ext>
            </a:extLst>
          </p:cNvPr>
          <p:cNvSpPr>
            <a:spLocks noGrp="1"/>
          </p:cNvSpPr>
          <p:nvPr>
            <p:ph type="title"/>
          </p:nvPr>
        </p:nvSpPr>
        <p:spPr/>
        <p:txBody>
          <a:bodyPr/>
          <a:lstStyle/>
          <a:p>
            <a:r>
              <a:rPr lang="en-US" dirty="0"/>
              <a:t>Picture with Caption</a:t>
            </a:r>
          </a:p>
        </p:txBody>
      </p:sp>
      <p:sp>
        <p:nvSpPr>
          <p:cNvPr id="3" name="Picture Placeholder 2">
            <a:extLst>
              <a:ext uri="{FF2B5EF4-FFF2-40B4-BE49-F238E27FC236}">
                <a16:creationId xmlns:a16="http://schemas.microsoft.com/office/drawing/2014/main" id="{FABA3F88-30AD-3EED-58D7-E7631D39763B}"/>
              </a:ext>
            </a:extLst>
          </p:cNvPr>
          <p:cNvSpPr>
            <a:spLocks noGrp="1"/>
          </p:cNvSpPr>
          <p:nvPr>
            <p:ph type="pic" idx="1"/>
          </p:nvPr>
        </p:nvSpPr>
        <p:spPr/>
      </p:sp>
      <p:sp>
        <p:nvSpPr>
          <p:cNvPr id="4" name="Text Placeholder 3">
            <a:extLst>
              <a:ext uri="{FF2B5EF4-FFF2-40B4-BE49-F238E27FC236}">
                <a16:creationId xmlns:a16="http://schemas.microsoft.com/office/drawing/2014/main" id="{B7215448-E041-093F-B028-955E4A71F8EE}"/>
              </a:ext>
            </a:extLst>
          </p:cNvPr>
          <p:cNvSpPr>
            <a:spLocks noGrp="1"/>
          </p:cNvSpPr>
          <p:nvPr>
            <p:ph type="body" sz="half" idx="2"/>
          </p:nvPr>
        </p:nvSpPr>
        <p:spPr/>
        <p:txBody>
          <a:bodyPr/>
          <a:lstStyle/>
          <a:p>
            <a:r>
              <a:rPr lang="en-US" dirty="0"/>
              <a:t>This layout emphasizes a large image with a supporting caption below or to the side. It is ideal for storytelling, product displays, or inspirational visuals where the image is the main focal point. Use the caption text to provide background, explain the significance, or connect the image to your overall presentation theme.</a:t>
            </a:r>
          </a:p>
        </p:txBody>
      </p:sp>
    </p:spTree>
    <p:extLst>
      <p:ext uri="{BB962C8B-B14F-4D97-AF65-F5344CB8AC3E}">
        <p14:creationId xmlns:p14="http://schemas.microsoft.com/office/powerpoint/2010/main" val="12379555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1">
      <a:majorFont>
        <a:latin typeface="Source Sans Pro"/>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440</Words>
  <Application>Microsoft Office PowerPoint</Application>
  <PresentationFormat>Widescreen</PresentationFormat>
  <Paragraphs>27</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Source Sans Pro</vt:lpstr>
      <vt:lpstr>Office Theme</vt:lpstr>
      <vt:lpstr>This is your presentation title</vt:lpstr>
      <vt:lpstr>PowerPoint Presentation</vt:lpstr>
      <vt:lpstr>Add your main idea or slide heading here</vt:lpstr>
      <vt:lpstr>Section Divider</vt:lpstr>
      <vt:lpstr>Two Content</vt:lpstr>
      <vt:lpstr>Comparison with Headline</vt:lpstr>
      <vt:lpstr>Title Only.</vt:lpstr>
      <vt:lpstr>Content with Caption</vt:lpstr>
      <vt:lpstr>Picture with Caption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Mervin Lance</dc:creator>
  <cp:lastModifiedBy>Mervin Lance</cp:lastModifiedBy>
  <cp:revision>5</cp:revision>
  <dcterms:created xsi:type="dcterms:W3CDTF">2025-09-22T07:37:59Z</dcterms:created>
  <dcterms:modified xsi:type="dcterms:W3CDTF">2025-09-22T08:10:09Z</dcterms:modified>
</cp:coreProperties>
</file>